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1" r:id="rId1"/>
    <p:sldMasterId id="2147483757" r:id="rId2"/>
    <p:sldMasterId id="2147483764" r:id="rId3"/>
  </p:sldMasterIdLst>
  <p:notesMasterIdLst>
    <p:notesMasterId r:id="rId7"/>
  </p:notesMasterIdLst>
  <p:sldIdLst>
    <p:sldId id="277" r:id="rId4"/>
    <p:sldId id="275" r:id="rId5"/>
    <p:sldId id="279" r:id="rId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24" charset="-128"/>
                <a:cs typeface="ＭＳ Ｐゴシック" pitchFamily="24" charset="-128"/>
              </a:defRPr>
            </a:lvl1pPr>
          </a:lstStyle>
          <a:p>
            <a:pPr>
              <a:defRPr/>
            </a:pPr>
            <a:endParaRPr lang="en-US"/>
          </a:p>
        </p:txBody>
      </p:sp>
      <p:sp>
        <p:nvSpPr>
          <p:cNvPr id="6147" name="Rectangle 3"/>
          <p:cNvSpPr>
            <a:spLocks noGrp="1" noChangeArrowheads="1"/>
          </p:cNvSpPr>
          <p:nvPr>
            <p:ph type="dt" idx="1"/>
          </p:nvPr>
        </p:nvSpPr>
        <p:spPr>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24" charset="-128"/>
                <a:cs typeface="ＭＳ Ｐゴシック" pitchFamily="24" charset="-128"/>
              </a:defRPr>
            </a:lvl1pPr>
          </a:lstStyle>
          <a:p>
            <a:pPr>
              <a:defRPr/>
            </a:pPr>
            <a:endParaRPr lang="en-US"/>
          </a:p>
        </p:txBody>
      </p:sp>
      <p:sp>
        <p:nvSpPr>
          <p:cNvPr id="93188" name="Rectangle 4"/>
          <p:cNvSpPr>
            <a:spLocks noGrp="1" noRot="1" noChangeAspect="1" noChangeArrowheads="1" noTextEdit="1"/>
          </p:cNvSpPr>
          <p:nvPr>
            <p:ph type="sldImg" idx="2"/>
          </p:nvPr>
        </p:nvSpPr>
        <p:spPr>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24" charset="-128"/>
                <a:cs typeface="ＭＳ Ｐゴシック" pitchFamily="24" charset="-128"/>
              </a:defRPr>
            </a:lvl1pPr>
          </a:lstStyle>
          <a:p>
            <a:pPr>
              <a:defRPr/>
            </a:pPr>
            <a:endParaRPr lang="en-US"/>
          </a:p>
        </p:txBody>
      </p:sp>
      <p:sp>
        <p:nvSpPr>
          <p:cNvPr id="6151" name="Rectangle 7"/>
          <p:cNvSpPr>
            <a:spLocks noGrp="1" noChangeArrowheads="1"/>
          </p:cNvSpPr>
          <p:nvPr>
            <p:ph type="sldNum" sz="quarter" idx="5"/>
          </p:nvPr>
        </p:nvSpPr>
        <p:spPr>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A41952E-F06D-FC4D-BD78-6C3CF7AF68EE}" type="slidenum">
              <a:rPr lang="en-US"/>
              <a:pPr>
                <a:defRPr/>
              </a:pPr>
              <a:t>‹#›</a:t>
            </a:fld>
            <a:endParaRPr lang="en-US"/>
          </a:p>
        </p:txBody>
      </p:sp>
    </p:spTree>
    <p:extLst>
      <p:ext uri="{BB962C8B-B14F-4D97-AF65-F5344CB8AC3E}">
        <p14:creationId xmlns:p14="http://schemas.microsoft.com/office/powerpoint/2010/main" val="2280334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charset="0"/>
        <a:cs typeface="Geneva" charset="0"/>
      </a:defRPr>
    </a:lvl3pPr>
    <a:lvl4pPr marL="13716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111"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523BA7-08D0-074F-810D-AABD19579804}" type="slidenum">
              <a:rPr lang="en-US" sz="1200">
                <a:solidFill>
                  <a:srgbClr val="000000"/>
                </a:solidFill>
              </a:rPr>
              <a:pPr/>
              <a:t>1</a:t>
            </a:fld>
            <a:endParaRPr lang="en-US" sz="1200">
              <a:solidFill>
                <a:srgbClr val="000000"/>
              </a:solidFill>
            </a:endParaRPr>
          </a:p>
        </p:txBody>
      </p:sp>
      <p:sp>
        <p:nvSpPr>
          <p:cNvPr id="82946" name="Rectangle 2"/>
          <p:cNvSpPr>
            <a:spLocks noGrp="1" noRot="1" noChangeAspect="1" noChangeArrowheads="1"/>
          </p:cNvSpPr>
          <p:nvPr>
            <p:ph type="sldImg"/>
          </p:nvPr>
        </p:nvSpPr>
        <p:spPr>
          <a:xfrm>
            <a:off x="1150938" y="692150"/>
            <a:ext cx="4556125" cy="3416300"/>
          </a:xfrm>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spcBef>
                <a:spcPct val="0"/>
              </a:spcBef>
            </a:pPr>
            <a:endParaRPr lang="en-US" sz="2400">
              <a:ea typeface="ＭＳ Ｐゴシック" charset="0"/>
              <a:cs typeface="ＭＳ Ｐゴシック" charset="0"/>
            </a:endParaRPr>
          </a:p>
          <a:p>
            <a:pPr eaLnBrk="1" hangingPunct="1">
              <a:spcBef>
                <a:spcPct val="0"/>
              </a:spcBef>
            </a:pPr>
            <a:r>
              <a:rPr lang="en-US" sz="2400">
                <a:ea typeface="ＭＳ Ｐゴシック" charset="0"/>
                <a:cs typeface="ＭＳ Ｐゴシック" charset="0"/>
              </a:rPr>
              <a:t>This diagram on page 251 shows how to prepare</a:t>
            </a:r>
            <a:r>
              <a:rPr lang="en-US" sz="2400" baseline="0">
                <a:ea typeface="ＭＳ Ｐゴシック" charset="0"/>
                <a:cs typeface="ＭＳ Ｐゴシック" charset="0"/>
              </a:rPr>
              <a:t> a sermon based on one passage, going from text to sermon. Ramesh Richard compares this to the human body, which starts on the outside (flesh) with words of the text and ends up back on the outside but with words of the speaker. Between these points must come an outline on which to hang these words, whether it be the structure of the text or of the sermon. The heart controls or pumps the flow of blood and should sum up the entire text/sermon, whereas using the brain helps us see the purpose of the EI (CPT) converted to the MI (CPS) to give direction to the message in terms of what to explain, prove or apply (3 Developmental Questions). These "body parts" match a parallel structure of the seven steps in the purple blocks. Haddon Robinson teaches a bit more complicated series of 10 steps that start and lead to the same purpose of preaching from the text. A two-page explanation of this 7-step process is on pages 27-28 of the course notes.</a:t>
            </a:r>
            <a:endParaRPr lang="en-US" sz="240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31D48BF-9DAA-A545-86D6-09D3A09334A4}" type="slidenum">
              <a:rPr lang="en-US" sz="1200"/>
              <a:pPr/>
              <a:t>2</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Preaching</a:t>
            </a:r>
            <a:r>
              <a:rPr lang="en-US" sz="1200" b="0" baseline="0" dirty="0" smtClean="0">
                <a:solidFill>
                  <a:srgbClr val="FFFFFF"/>
                </a:solidFill>
                <a:latin typeface="Arial" charset="0"/>
                <a:ea typeface="ＭＳ Ｐゴシック" charset="0"/>
              </a:rPr>
              <a:t> (</a:t>
            </a:r>
            <a:r>
              <a:rPr lang="en-US" sz="1200" b="0" baseline="0" dirty="0" err="1" smtClean="0">
                <a:solidFill>
                  <a:srgbClr val="FFFFFF"/>
                </a:solidFill>
                <a:latin typeface="Arial" charset="0"/>
                <a:ea typeface="ＭＳ Ｐゴシック" charset="0"/>
              </a:rPr>
              <a:t>pr</a:t>
            </a:r>
            <a:r>
              <a:rPr lang="en-US" sz="1200" b="0" baseline="0" dirty="0" smtClean="0">
                <a:solidFill>
                  <a:srgbClr val="FFFFFF"/>
                </a:solidFill>
                <a:latin typeface="Arial" charset="0"/>
                <a:ea typeface="ＭＳ Ｐゴシック" charset="0"/>
              </a:rPr>
              <a:t>)</a:t>
            </a:r>
            <a:endParaRPr lang="en-US" sz="1200" b="0" dirty="0" smtClean="0">
              <a:solidFill>
                <a:srgbClr val="FFFFFF"/>
              </a:solidFill>
              <a:latin typeface="Arial" charset="0"/>
              <a:ea typeface="ＭＳ Ｐゴシック" charset="0"/>
            </a:endParaRPr>
          </a:p>
          <a:p>
            <a:pPr eaLnBrk="1" hangingPunct="1"/>
            <a:r>
              <a:rPr lang="en-US" sz="1200" b="0" dirty="0" smtClean="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8687766A-88E0-504B-B124-F71F288E240B}" type="slidenum">
              <a:rPr lang="en-US"/>
              <a:pPr>
                <a:defRPr/>
              </a:pPr>
              <a:t>‹#›</a:t>
            </a:fld>
            <a:endParaRPr lang="en-US"/>
          </a:p>
        </p:txBody>
      </p:sp>
    </p:spTree>
    <p:extLst>
      <p:ext uri="{BB962C8B-B14F-4D97-AF65-F5344CB8AC3E}">
        <p14:creationId xmlns:p14="http://schemas.microsoft.com/office/powerpoint/2010/main" val="131641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81CE4340-AA64-CB42-9BBA-425479B39647}" type="slidenum">
              <a:rPr lang="en-US"/>
              <a:pPr>
                <a:defRPr/>
              </a:pPr>
              <a:t>‹#›</a:t>
            </a:fld>
            <a:endParaRPr lang="en-US"/>
          </a:p>
        </p:txBody>
      </p:sp>
    </p:spTree>
    <p:extLst>
      <p:ext uri="{BB962C8B-B14F-4D97-AF65-F5344CB8AC3E}">
        <p14:creationId xmlns:p14="http://schemas.microsoft.com/office/powerpoint/2010/main" val="7494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43AE99C2-D23F-2F47-AAAB-C9C6843AEFC1}" type="slidenum">
              <a:rPr lang="en-US"/>
              <a:pPr>
                <a:defRPr/>
              </a:pPr>
              <a:t>‹#›</a:t>
            </a:fld>
            <a:endParaRPr lang="en-US"/>
          </a:p>
        </p:txBody>
      </p:sp>
    </p:spTree>
    <p:extLst>
      <p:ext uri="{BB962C8B-B14F-4D97-AF65-F5344CB8AC3E}">
        <p14:creationId xmlns:p14="http://schemas.microsoft.com/office/powerpoint/2010/main" val="231379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694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794852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8242954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124856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4850134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6326554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4854197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9909030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AB334FD2-557A-334C-BD9B-DCF595980258}" type="slidenum">
              <a:rPr lang="en-US"/>
              <a:pPr>
                <a:defRPr/>
              </a:pPr>
              <a:t>‹#›</a:t>
            </a:fld>
            <a:endParaRPr lang="en-US"/>
          </a:p>
        </p:txBody>
      </p:sp>
    </p:spTree>
    <p:extLst>
      <p:ext uri="{BB962C8B-B14F-4D97-AF65-F5344CB8AC3E}">
        <p14:creationId xmlns:p14="http://schemas.microsoft.com/office/powerpoint/2010/main" val="2031961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0902446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05646139"/>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71336610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69134983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4A7D2138-1C5C-2F46-BC6F-8971BEC64ABB}" type="slidenum">
              <a:rPr lang="en-US"/>
              <a:pPr>
                <a:defRPr/>
              </a:pPr>
              <a:t>‹#›</a:t>
            </a:fld>
            <a:endParaRPr lang="en-US"/>
          </a:p>
        </p:txBody>
      </p:sp>
    </p:spTree>
    <p:extLst>
      <p:ext uri="{BB962C8B-B14F-4D97-AF65-F5344CB8AC3E}">
        <p14:creationId xmlns:p14="http://schemas.microsoft.com/office/powerpoint/2010/main" val="158777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75EF1EA4-E617-CD42-BA13-7E8B8BAC18F0}" type="slidenum">
              <a:rPr lang="en-US"/>
              <a:pPr>
                <a:defRPr/>
              </a:pPr>
              <a:t>‹#›</a:t>
            </a:fld>
            <a:endParaRPr lang="en-US"/>
          </a:p>
        </p:txBody>
      </p:sp>
    </p:spTree>
    <p:extLst>
      <p:ext uri="{BB962C8B-B14F-4D97-AF65-F5344CB8AC3E}">
        <p14:creationId xmlns:p14="http://schemas.microsoft.com/office/powerpoint/2010/main" val="273276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numCol="1"/>
          <a:lstStyle>
            <a:lvl1pPr>
              <a:defRPr/>
            </a:lvl1pPr>
          </a:lstStyle>
          <a:p>
            <a:pPr>
              <a:defRPr/>
            </a:pPr>
            <a:endParaRPr lang="en-US"/>
          </a:p>
        </p:txBody>
      </p:sp>
      <p:sp>
        <p:nvSpPr>
          <p:cNvPr id="8"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numCol="1"/>
          <a:lstStyle>
            <a:lvl1pPr>
              <a:defRPr/>
            </a:lvl1pPr>
          </a:lstStyle>
          <a:p>
            <a:pPr>
              <a:defRPr/>
            </a:pPr>
            <a:fld id="{668F8EF9-8EFC-6143-85DE-9149A336AE91}" type="slidenum">
              <a:rPr lang="en-US"/>
              <a:pPr>
                <a:defRPr/>
              </a:pPr>
              <a:t>‹#›</a:t>
            </a:fld>
            <a:endParaRPr lang="en-US"/>
          </a:p>
        </p:txBody>
      </p:sp>
    </p:spTree>
    <p:extLst>
      <p:ext uri="{BB962C8B-B14F-4D97-AF65-F5344CB8AC3E}">
        <p14:creationId xmlns:p14="http://schemas.microsoft.com/office/powerpoint/2010/main" val="280102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numCol="1"/>
          <a:lstStyle>
            <a:lvl1pPr>
              <a:defRPr/>
            </a:lvl1pPr>
          </a:lstStyle>
          <a:p>
            <a:pPr>
              <a:defRPr/>
            </a:pPr>
            <a:endParaRPr lang="en-US"/>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numCol="1"/>
          <a:lstStyle>
            <a:lvl1pPr>
              <a:defRPr/>
            </a:lvl1pPr>
          </a:lstStyle>
          <a:p>
            <a:pPr>
              <a:defRPr/>
            </a:pPr>
            <a:fld id="{E7465486-635F-FD4D-B048-945DA901A8C5}" type="slidenum">
              <a:rPr lang="en-US"/>
              <a:pPr>
                <a:defRPr/>
              </a:pPr>
              <a:t>‹#›</a:t>
            </a:fld>
            <a:endParaRPr lang="en-US"/>
          </a:p>
        </p:txBody>
      </p:sp>
    </p:spTree>
    <p:extLst>
      <p:ext uri="{BB962C8B-B14F-4D97-AF65-F5344CB8AC3E}">
        <p14:creationId xmlns:p14="http://schemas.microsoft.com/office/powerpoint/2010/main" val="22786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numCol="1"/>
          <a:lstStyle>
            <a:lvl1pPr>
              <a:defRPr/>
            </a:lvl1pPr>
          </a:lstStyle>
          <a:p>
            <a:pPr>
              <a:defRPr/>
            </a:pPr>
            <a:endParaRPr lang="en-US"/>
          </a:p>
        </p:txBody>
      </p:sp>
      <p:sp>
        <p:nvSpPr>
          <p:cNvPr id="3"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numCol="1"/>
          <a:lstStyle>
            <a:lvl1pPr>
              <a:defRPr/>
            </a:lvl1pPr>
          </a:lstStyle>
          <a:p>
            <a:pPr>
              <a:defRPr/>
            </a:pPr>
            <a:fld id="{E20112CE-6FFA-3245-B913-5078E4F16DAF}" type="slidenum">
              <a:rPr lang="en-US"/>
              <a:pPr>
                <a:defRPr/>
              </a:pPr>
              <a:t>‹#›</a:t>
            </a:fld>
            <a:endParaRPr lang="en-US"/>
          </a:p>
        </p:txBody>
      </p:sp>
    </p:spTree>
    <p:extLst>
      <p:ext uri="{BB962C8B-B14F-4D97-AF65-F5344CB8AC3E}">
        <p14:creationId xmlns:p14="http://schemas.microsoft.com/office/powerpoint/2010/main" val="3992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49494C3C-0071-D845-90BF-A0BD3E83C318}" type="slidenum">
              <a:rPr lang="en-US"/>
              <a:pPr>
                <a:defRPr/>
              </a:pPr>
              <a:t>‹#›</a:t>
            </a:fld>
            <a:endParaRPr lang="en-US"/>
          </a:p>
        </p:txBody>
      </p:sp>
    </p:spTree>
    <p:extLst>
      <p:ext uri="{BB962C8B-B14F-4D97-AF65-F5344CB8AC3E}">
        <p14:creationId xmlns:p14="http://schemas.microsoft.com/office/powerpoint/2010/main" val="425442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4BAC5E3A-361E-6A45-BC62-0305DE4FD7DA}" type="slidenum">
              <a:rPr lang="en-US"/>
              <a:pPr>
                <a:defRPr/>
              </a:pPr>
              <a:t>‹#›</a:t>
            </a:fld>
            <a:endParaRPr lang="en-US"/>
          </a:p>
        </p:txBody>
      </p:sp>
    </p:spTree>
    <p:extLst>
      <p:ext uri="{BB962C8B-B14F-4D97-AF65-F5344CB8AC3E}">
        <p14:creationId xmlns:p14="http://schemas.microsoft.com/office/powerpoint/2010/main" val="26953466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pitchFamily="24" charset="-128"/>
                <a:cs typeface="ＭＳ Ｐゴシック" pitchFamily="24" charset="-128"/>
              </a:defRPr>
            </a:lvl1pPr>
          </a:lstStyle>
          <a:p>
            <a:pPr>
              <a:defRPr/>
            </a:pPr>
            <a:endParaRPr lang="en-US"/>
          </a:p>
        </p:txBody>
      </p:sp>
      <p:sp>
        <p:nvSpPr>
          <p:cNvPr id="1029" name="Rectangle 5"/>
          <p:cNvSpPr>
            <a:spLocks noGrp="1" noChangeArrowheads="1"/>
          </p:cNvSpPr>
          <p:nvPr>
            <p:ph type="ftr" sz="quarter" idx="3"/>
          </p:nvPr>
        </p:nvSpPr>
        <p:spPr>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pitchFamily="24" charset="-128"/>
                <a:cs typeface="ＭＳ Ｐゴシック" pitchFamily="24" charset="-128"/>
              </a:defRPr>
            </a:lvl1pPr>
          </a:lstStyle>
          <a:p>
            <a:pPr>
              <a:defRPr/>
            </a:pPr>
            <a:endParaRPr lang="en-US"/>
          </a:p>
        </p:txBody>
      </p:sp>
      <p:sp>
        <p:nvSpPr>
          <p:cNvPr id="1030" name="Rectangle 6"/>
          <p:cNvSpPr>
            <a:spLocks noGrp="1" noChangeArrowheads="1"/>
          </p:cNvSpPr>
          <p:nvPr>
            <p:ph type="sldNum" sz="quarter" idx="4"/>
          </p:nvPr>
        </p:nvSpPr>
        <p:spPr>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BF690B8-F5D5-EB4C-B337-BA5DB09AFA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a:xfrm>
            <a:off x="6350" y="6350"/>
            <a:ext cx="9118600" cy="6832600"/>
            <a:chOff x="4" y="4"/>
            <a:chExt cx="5744" cy="4304"/>
          </a:xfrm>
        </p:grpSpPr>
        <p:sp>
          <p:nvSpPr>
            <p:cNvPr id="74757" name="Rectangle 3"/>
            <p:cNvSpPr>
              <a:spLocks noChangeArrowheads="1"/>
            </p:cNvSpPr>
            <p:nvPr/>
          </p:nvSpPr>
          <p:spPr>
            <a:xfrm>
              <a:off x="4" y="4"/>
              <a:ext cx="5744" cy="4304"/>
            </a:xfrm>
            <a:prstGeom prst="rect">
              <a:avLst/>
            </a:prstGeom>
            <a:solidFill>
              <a:schemeClr val="folHlink"/>
            </a:solidFill>
            <a:ln w="12700">
              <a:solidFill>
                <a:schemeClr val="tx1"/>
              </a:solidFill>
              <a:miter lim="800000"/>
              <a:headEnd/>
              <a:tailEnd/>
            </a:ln>
          </p:spPr>
          <p:txBody>
            <a:bodyPr wrap="none" numCol="1" anchor="ctr"/>
            <a:lstStyle/>
            <a:p>
              <a:endParaRPr lang="en-US"/>
            </a:p>
          </p:txBody>
        </p:sp>
        <p:grpSp>
          <p:nvGrpSpPr>
            <p:cNvPr id="74758" name="Group 4"/>
            <p:cNvGrpSpPr>
              <a:grpSpLocks/>
            </p:cNvGrpSpPr>
            <p:nvPr/>
          </p:nvGrpSpPr>
          <p:grpSpPr>
            <a:xfrm>
              <a:off x="288" y="225"/>
              <a:ext cx="5185" cy="3895"/>
              <a:chOff x="288" y="225"/>
              <a:chExt cx="5185" cy="3895"/>
            </a:xfrm>
          </p:grpSpPr>
          <p:sp>
            <p:nvSpPr>
              <p:cNvPr id="74759" name="Freeform 5"/>
              <p:cNvSpPr>
                <a:spLocks/>
              </p:cNvSpPr>
              <p:nvPr/>
            </p:nvSpPr>
            <p:spPr>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p>
            </p:txBody>
          </p:sp>
          <p:grpSp>
            <p:nvGrpSpPr>
              <p:cNvPr id="74760" name="Group 6"/>
              <p:cNvGrpSpPr>
                <a:grpSpLocks/>
              </p:cNvGrpSpPr>
              <p:nvPr/>
            </p:nvGrpSpPr>
            <p:grpSpPr>
              <a:xfrm>
                <a:off x="288" y="231"/>
                <a:ext cx="86" cy="3889"/>
                <a:chOff x="288" y="231"/>
                <a:chExt cx="86" cy="3889"/>
              </a:xfrm>
            </p:grpSpPr>
            <p:sp>
              <p:nvSpPr>
                <p:cNvPr id="74766" name="Freeform 7"/>
                <p:cNvSpPr>
                  <a:spLocks/>
                </p:cNvSpPr>
                <p:nvPr/>
              </p:nvSpPr>
              <p:spPr>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p>
              </p:txBody>
            </p:sp>
            <p:sp>
              <p:nvSpPr>
                <p:cNvPr id="74767" name="Freeform 8"/>
                <p:cNvSpPr>
                  <a:spLocks/>
                </p:cNvSpPr>
                <p:nvPr/>
              </p:nvSpPr>
              <p:spPr>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p>
              </p:txBody>
            </p:sp>
          </p:grpSp>
          <p:grpSp>
            <p:nvGrpSpPr>
              <p:cNvPr id="74761" name="Group 9"/>
              <p:cNvGrpSpPr>
                <a:grpSpLocks/>
              </p:cNvGrpSpPr>
              <p:nvPr/>
            </p:nvGrpSpPr>
            <p:grpSpPr>
              <a:xfrm>
                <a:off x="5386" y="225"/>
                <a:ext cx="87" cy="3886"/>
                <a:chOff x="5386" y="225"/>
                <a:chExt cx="87" cy="3886"/>
              </a:xfrm>
            </p:grpSpPr>
            <p:sp>
              <p:nvSpPr>
                <p:cNvPr id="74764" name="Freeform 10"/>
                <p:cNvSpPr>
                  <a:spLocks/>
                </p:cNvSpPr>
                <p:nvPr/>
              </p:nvSpPr>
              <p:spPr>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p>
              </p:txBody>
            </p:sp>
            <p:sp>
              <p:nvSpPr>
                <p:cNvPr id="74765" name="Freeform 11"/>
                <p:cNvSpPr>
                  <a:spLocks/>
                </p:cNvSpPr>
                <p:nvPr/>
              </p:nvSpPr>
              <p:spPr>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p>
              </p:txBody>
            </p:sp>
          </p:grpSp>
          <p:sp>
            <p:nvSpPr>
              <p:cNvPr id="74762" name="Freeform 12"/>
              <p:cNvSpPr>
                <a:spLocks/>
              </p:cNvSpPr>
              <p:nvPr/>
            </p:nvSpPr>
            <p:spPr>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numCol="1"/>
              <a:lstStyle/>
              <a:p>
                <a:endParaRPr lang="en-US"/>
              </a:p>
            </p:txBody>
          </p:sp>
          <p:sp>
            <p:nvSpPr>
              <p:cNvPr id="74763" name="Rectangle 13"/>
              <p:cNvSpPr>
                <a:spLocks noChangeArrowheads="1"/>
              </p:cNvSpPr>
              <p:nvPr/>
            </p:nvSpPr>
            <p:spPr>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numCol="1" anchor="ctr"/>
              <a:lstStyle/>
              <a:p>
                <a:endParaRPr lang="en-US"/>
              </a:p>
            </p:txBody>
          </p:sp>
        </p:grpSp>
      </p:grpSp>
      <p:sp>
        <p:nvSpPr>
          <p:cNvPr id="268302" name="Rectangle 14"/>
          <p:cNvSpPr>
            <a:spLocks noGrp="1" noChangeArrowheads="1"/>
          </p:cNvSpPr>
          <p:nvPr>
            <p:ph type="title"/>
          </p:nvPr>
        </p:nvSpPr>
        <p:spPr>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68303" name="Rectangle 15"/>
          <p:cNvSpPr>
            <a:spLocks noGrp="1" noChangeArrowheads="1"/>
          </p:cNvSpPr>
          <p:nvPr>
            <p:ph type="body" idx="1"/>
          </p:nvPr>
        </p:nvSpPr>
        <p:spPr>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5984438"/>
      </p:ext>
    </p:extLst>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609600"/>
            <a:ext cx="7775575" cy="990600"/>
          </a:xfrm>
          <a:gradFill rotWithShape="0">
            <a:gsLst>
              <a:gs pos="0">
                <a:srgbClr val="800080"/>
              </a:gs>
              <a:gs pos="50000">
                <a:srgbClr val="800080">
                  <a:gamma/>
                  <a:shade val="29804"/>
                  <a:invGamma/>
                </a:srgbClr>
              </a:gs>
              <a:gs pos="100000">
                <a:srgbClr val="800080"/>
              </a:gs>
            </a:gsLst>
            <a:lin ang="5400000" scaled="1"/>
          </a:gradFill>
        </p:spPr>
        <p:txBody>
          <a:bodyPr numCol="1"/>
          <a:lstStyle/>
          <a:p>
            <a:pPr>
              <a:defRPr/>
            </a:pPr>
            <a:r>
              <a:rPr lang="en-US" sz="3200" b="1" dirty="0">
                <a:latin typeface="Arial"/>
                <a:cs typeface="Arial"/>
              </a:rPr>
              <a:t>Ang Proseso sa Paghahanda ng Paglalahad na Sermon</a:t>
            </a:r>
          </a:p>
        </p:txBody>
      </p:sp>
      <p:sp>
        <p:nvSpPr>
          <p:cNvPr id="81923" name="Rectangle 3"/>
          <p:cNvSpPr>
            <a:spLocks noChangeArrowheads="1"/>
          </p:cNvSpPr>
          <p:nvPr/>
        </p:nvSpPr>
        <p:spPr>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00" name="Rectangle 4"/>
          <p:cNvSpPr>
            <a:spLocks noChangeArrowheads="1"/>
          </p:cNvSpPr>
          <p:nvPr/>
        </p:nvSpPr>
        <p:spPr>
          <a:xfrm>
            <a:off x="611188" y="1600200"/>
            <a:ext cx="7921625" cy="304800"/>
          </a:xfrm>
          <a:prstGeom prst="rect">
            <a:avLst/>
          </a:prstGeom>
          <a:noFill/>
          <a:ln w="12700">
            <a:noFill/>
            <a:miter lim="800000"/>
            <a:headEnd/>
            <a:tailEnd/>
          </a:ln>
          <a:effectLst/>
        </p:spPr>
        <p:txBody>
          <a:bodyPr lIns="90487" tIns="44450" rIns="90487" bIns="44450" numCol="1" anchor="ctr"/>
          <a:lstStyle/>
          <a:p>
            <a:pPr algn="ctr">
              <a:defRPr/>
            </a:pPr>
            <a:r>
              <a:rPr lang="en-US" sz="1600" b="1" dirty="0">
                <a:solidFill>
                  <a:srgbClr val="FFFF00"/>
                </a:solidFill>
                <a:effectLst>
                  <a:outerShdw blurRad="38100" dist="38100" dir="2700000" algn="tl">
                    <a:srgbClr val="000000"/>
                  </a:outerShdw>
                </a:effectLst>
                <a:latin typeface="Arial"/>
                <a:cs typeface="Arial"/>
              </a:rPr>
              <a:t>Base sa libro ni  Ramesh Richard, Paghahanda sa Paglalahad na Sermon</a:t>
            </a:r>
            <a:endParaRPr lang="en-US" sz="1600" b="1" i="1" dirty="0">
              <a:solidFill>
                <a:srgbClr val="FFFF00"/>
              </a:solidFill>
              <a:effectLst>
                <a:outerShdw blurRad="38100" dist="38100" dir="2700000" algn="tl">
                  <a:srgbClr val="000000"/>
                </a:outerShdw>
              </a:effectLst>
              <a:latin typeface="Arial"/>
              <a:cs typeface="Arial"/>
            </a:endParaRPr>
          </a:p>
        </p:txBody>
      </p:sp>
      <p:sp>
        <p:nvSpPr>
          <p:cNvPr id="4101" name="Rectangle 5"/>
          <p:cNvSpPr>
            <a:spLocks noChangeArrowheads="1"/>
          </p:cNvSpPr>
          <p:nvPr/>
        </p:nvSpPr>
        <p:spPr>
          <a:xfrm>
            <a:off x="2286000" y="5146675"/>
            <a:ext cx="782264"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a:solidFill>
                  <a:srgbClr val="FFFF00"/>
                </a:solidFill>
                <a:effectLst>
                  <a:outerShdw blurRad="38100" dist="38100" dir="2700000" algn="tl">
                    <a:srgbClr val="000000"/>
                  </a:outerShdw>
                </a:effectLst>
                <a:latin typeface="Arial"/>
                <a:cs typeface="Arial"/>
              </a:rPr>
              <a:t>Aral</a:t>
            </a:r>
            <a:endParaRPr lang="en-US" b="1" dirty="0">
              <a:solidFill>
                <a:srgbClr val="FFFF00"/>
              </a:solidFill>
              <a:effectLst>
                <a:outerShdw blurRad="38100" dist="38100" dir="2700000" algn="tl">
                  <a:srgbClr val="000000"/>
                </a:outerShdw>
              </a:effectLst>
              <a:latin typeface="Arial"/>
              <a:cs typeface="Arial"/>
            </a:endParaRPr>
          </a:p>
        </p:txBody>
      </p:sp>
      <p:sp>
        <p:nvSpPr>
          <p:cNvPr id="81926" name="Rectangle 6"/>
          <p:cNvSpPr>
            <a:spLocks noChangeArrowheads="1"/>
          </p:cNvSpPr>
          <p:nvPr/>
        </p:nvSpPr>
        <p:spPr>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27" name="Rectangle 7"/>
          <p:cNvSpPr>
            <a:spLocks noChangeArrowheads="1"/>
          </p:cNvSpPr>
          <p:nvPr/>
        </p:nvSpPr>
        <p:spPr>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28" name="Rectangle 8"/>
          <p:cNvSpPr>
            <a:spLocks noChangeArrowheads="1"/>
          </p:cNvSpPr>
          <p:nvPr/>
        </p:nvSpPr>
        <p:spPr>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05" name="Rectangle 9"/>
          <p:cNvSpPr>
            <a:spLocks noChangeArrowheads="1"/>
          </p:cNvSpPr>
          <p:nvPr/>
        </p:nvSpPr>
        <p:spPr>
          <a:xfrm>
            <a:off x="1995488" y="4419600"/>
            <a:ext cx="1168204"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dirty="0">
                <a:solidFill>
                  <a:srgbClr val="FFFF00"/>
                </a:solidFill>
                <a:effectLst>
                  <a:outerShdw blurRad="38100" dist="38100" dir="2700000" algn="tl">
                    <a:srgbClr val="000000"/>
                  </a:outerShdw>
                </a:effectLst>
                <a:latin typeface="Arial"/>
                <a:cs typeface="Arial"/>
              </a:rPr>
              <a:t>   Ayos</a:t>
            </a:r>
          </a:p>
        </p:txBody>
      </p:sp>
      <p:sp>
        <p:nvSpPr>
          <p:cNvPr id="4106" name="Rectangle 10"/>
          <p:cNvSpPr>
            <a:spLocks noChangeArrowheads="1"/>
          </p:cNvSpPr>
          <p:nvPr/>
        </p:nvSpPr>
        <p:spPr>
          <a:xfrm>
            <a:off x="5472023" y="5181600"/>
            <a:ext cx="2029401"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a:solidFill>
                  <a:srgbClr val="FFFF00"/>
                </a:solidFill>
                <a:effectLst>
                  <a:outerShdw blurRad="38100" dist="38100" dir="2700000" algn="tl">
                    <a:srgbClr val="000000"/>
                  </a:outerShdw>
                </a:effectLst>
                <a:latin typeface="Arial"/>
                <a:cs typeface="Arial"/>
              </a:rPr>
              <a:t>Pangangaral</a:t>
            </a:r>
            <a:endParaRPr lang="en-US" b="1" dirty="0">
              <a:solidFill>
                <a:srgbClr val="FFFF00"/>
              </a:solidFill>
              <a:effectLst>
                <a:outerShdw blurRad="38100" dist="38100" dir="2700000" algn="tl">
                  <a:srgbClr val="000000"/>
                </a:outerShdw>
              </a:effectLst>
              <a:latin typeface="Arial"/>
              <a:cs typeface="Arial"/>
            </a:endParaRPr>
          </a:p>
        </p:txBody>
      </p:sp>
      <p:sp>
        <p:nvSpPr>
          <p:cNvPr id="4107" name="Rectangle 11"/>
          <p:cNvSpPr>
            <a:spLocks noChangeArrowheads="1"/>
          </p:cNvSpPr>
          <p:nvPr/>
        </p:nvSpPr>
        <p:spPr>
          <a:xfrm>
            <a:off x="5638800" y="4419600"/>
            <a:ext cx="1253163"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dirty="0">
                <a:solidFill>
                  <a:srgbClr val="FFFF00"/>
                </a:solidFill>
                <a:effectLst>
                  <a:outerShdw blurRad="38100" dist="38100" dir="2700000" algn="tl">
                    <a:srgbClr val="000000"/>
                  </a:outerShdw>
                </a:effectLst>
                <a:latin typeface="Arial"/>
                <a:cs typeface="Arial"/>
              </a:rPr>
              <a:t>    Ayos</a:t>
            </a:r>
          </a:p>
        </p:txBody>
      </p:sp>
      <p:sp>
        <p:nvSpPr>
          <p:cNvPr id="81932" name="Rectangle 12"/>
          <p:cNvSpPr>
            <a:spLocks noChangeArrowheads="1"/>
          </p:cNvSpPr>
          <p:nvPr/>
        </p:nvSpPr>
        <p:spPr>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09" name="Rectangle 13"/>
          <p:cNvSpPr>
            <a:spLocks noChangeArrowheads="1"/>
          </p:cNvSpPr>
          <p:nvPr/>
        </p:nvSpPr>
        <p:spPr>
          <a:xfrm>
            <a:off x="2438400" y="3643313"/>
            <a:ext cx="780662"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a:solidFill>
                  <a:srgbClr val="FFFF00"/>
                </a:solidFill>
                <a:effectLst>
                  <a:outerShdw blurRad="38100" dist="38100" dir="2700000" algn="tl">
                    <a:srgbClr val="000000"/>
                  </a:outerShdw>
                </a:effectLst>
                <a:latin typeface="Arial"/>
                <a:cs typeface="Arial"/>
              </a:rPr>
              <a:t>SPT</a:t>
            </a:r>
            <a:endParaRPr lang="en-US" b="1" dirty="0">
              <a:solidFill>
                <a:srgbClr val="FFFF00"/>
              </a:solidFill>
              <a:effectLst>
                <a:outerShdw blurRad="38100" dist="38100" dir="2700000" algn="tl">
                  <a:srgbClr val="000000"/>
                </a:outerShdw>
              </a:effectLst>
              <a:latin typeface="Arial"/>
              <a:cs typeface="Arial"/>
            </a:endParaRPr>
          </a:p>
        </p:txBody>
      </p:sp>
      <p:sp>
        <p:nvSpPr>
          <p:cNvPr id="81934" name="Rectangle 14"/>
          <p:cNvSpPr>
            <a:spLocks noChangeArrowheads="1"/>
          </p:cNvSpPr>
          <p:nvPr/>
        </p:nvSpPr>
        <p:spPr>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35" name="Rectangle 15"/>
          <p:cNvSpPr>
            <a:spLocks noChangeArrowheads="1"/>
          </p:cNvSpPr>
          <p:nvPr/>
        </p:nvSpPr>
        <p:spPr>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12" name="Rectangle 16"/>
          <p:cNvSpPr>
            <a:spLocks noChangeArrowheads="1"/>
          </p:cNvSpPr>
          <p:nvPr/>
        </p:nvSpPr>
        <p:spPr>
          <a:xfrm>
            <a:off x="6005513" y="3643313"/>
            <a:ext cx="798294" cy="459100"/>
          </a:xfrm>
          <a:prstGeom prst="rect">
            <a:avLst/>
          </a:prstGeom>
          <a:noFill/>
          <a:ln w="12700">
            <a:noFill/>
            <a:miter lim="800000"/>
            <a:headEnd/>
            <a:tailEnd/>
          </a:ln>
          <a:effectLst/>
        </p:spPr>
        <p:txBody>
          <a:bodyPr wrap="none" lIns="90487" tIns="44450" rIns="90487" bIns="44450" numCol="1" anchor="t">
            <a:spAutoFit/>
          </a:bodyPr>
          <a:lstStyle/>
          <a:p>
            <a:pPr>
              <a:defRPr/>
            </a:pPr>
            <a:r>
              <a:rPr lang="en-US" b="1" dirty="0">
                <a:solidFill>
                  <a:srgbClr val="FFFF00"/>
                </a:solidFill>
                <a:effectLst>
                  <a:outerShdw blurRad="38100" dist="38100" dir="2700000" algn="tl">
                    <a:srgbClr val="000000"/>
                  </a:outerShdw>
                </a:effectLst>
                <a:latin typeface="Arial"/>
                <a:cs typeface="Arial"/>
              </a:rPr>
              <a:t>SPS</a:t>
            </a:r>
          </a:p>
        </p:txBody>
      </p:sp>
      <p:sp>
        <p:nvSpPr>
          <p:cNvPr id="4113" name="Rectangle 17"/>
          <p:cNvSpPr>
            <a:spLocks noChangeArrowheads="1"/>
          </p:cNvSpPr>
          <p:nvPr/>
        </p:nvSpPr>
        <p:spPr>
          <a:xfrm>
            <a:off x="2959100" y="2805113"/>
            <a:ext cx="3280989" cy="458787"/>
          </a:xfrm>
          <a:prstGeom prst="rect">
            <a:avLst/>
          </a:prstGeom>
          <a:noFill/>
          <a:ln w="12700">
            <a:noFill/>
            <a:miter lim="800000"/>
            <a:headEnd/>
            <a:tailEnd/>
          </a:ln>
          <a:effectLst/>
        </p:spPr>
        <p:txBody>
          <a:bodyPr wrap="square" lIns="90487" tIns="44450" rIns="90487" bIns="44450" numCol="1" anchor="t">
            <a:spAutoFit/>
          </a:bodyPr>
          <a:lstStyle/>
          <a:p>
            <a:pPr algn="ctr">
              <a:defRPr/>
            </a:pPr>
            <a:r>
              <a:rPr lang="en-US" b="1" dirty="0">
                <a:solidFill>
                  <a:srgbClr val="FFFF00"/>
                </a:solidFill>
                <a:effectLst>
                  <a:outerShdw blurRad="38100" dist="38100" dir="2700000" algn="tl">
                    <a:srgbClr val="000000"/>
                  </a:outerShdw>
                </a:effectLst>
                <a:latin typeface="Arial"/>
                <a:cs typeface="Arial"/>
              </a:rPr>
              <a:t>Tulay sa Layunin</a:t>
            </a:r>
          </a:p>
        </p:txBody>
      </p:sp>
      <p:sp>
        <p:nvSpPr>
          <p:cNvPr id="4114" name="Rectangle 18"/>
          <p:cNvSpPr>
            <a:spLocks noChangeArrowheads="1"/>
          </p:cNvSpPr>
          <p:nvPr/>
        </p:nvSpPr>
        <p:spPr>
          <a:xfrm>
            <a:off x="4272358" y="2336800"/>
            <a:ext cx="738984" cy="397545"/>
          </a:xfrm>
          <a:prstGeom prst="rect">
            <a:avLst/>
          </a:prstGeom>
          <a:noFill/>
          <a:ln w="12700">
            <a:noFill/>
            <a:miter lim="800000"/>
            <a:headEnd/>
            <a:tailEnd/>
          </a:ln>
          <a:effectLst/>
        </p:spPr>
        <p:txBody>
          <a:bodyPr wrap="none"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Utak</a:t>
            </a:r>
            <a:endParaRPr lang="en-US" b="1" i="1" dirty="0">
              <a:solidFill>
                <a:srgbClr val="FDE3BA"/>
              </a:solidFill>
              <a:effectLst>
                <a:outerShdw blurRad="38100" dist="38100" dir="2700000" algn="tl">
                  <a:srgbClr val="000000"/>
                </a:outerShdw>
              </a:effectLst>
              <a:latin typeface="Arial"/>
              <a:cs typeface="Arial"/>
            </a:endParaRPr>
          </a:p>
        </p:txBody>
      </p:sp>
      <p:sp>
        <p:nvSpPr>
          <p:cNvPr id="4115" name="Rectangle 19"/>
          <p:cNvSpPr>
            <a:spLocks noChangeArrowheads="1"/>
          </p:cNvSpPr>
          <p:nvPr/>
        </p:nvSpPr>
        <p:spPr>
          <a:xfrm>
            <a:off x="4102100" y="3708400"/>
            <a:ext cx="1079500" cy="397545"/>
          </a:xfrm>
          <a:prstGeom prst="rect">
            <a:avLst/>
          </a:prstGeom>
          <a:noFill/>
          <a:ln w="12700">
            <a:noFill/>
            <a:miter lim="800000"/>
            <a:headEnd/>
            <a:tailEnd/>
          </a:ln>
          <a:effectLst/>
        </p:spPr>
        <p:txBody>
          <a:bodyPr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Puso</a:t>
            </a:r>
            <a:endParaRPr lang="en-US" b="1" i="1" dirty="0">
              <a:solidFill>
                <a:srgbClr val="FDE3BA"/>
              </a:solidFill>
              <a:effectLst>
                <a:outerShdw blurRad="38100" dist="38100" dir="2700000" algn="tl">
                  <a:srgbClr val="000000"/>
                </a:outerShdw>
              </a:effectLst>
              <a:latin typeface="Arial"/>
              <a:cs typeface="Arial"/>
            </a:endParaRPr>
          </a:p>
        </p:txBody>
      </p:sp>
      <p:sp>
        <p:nvSpPr>
          <p:cNvPr id="4116" name="Rectangle 20"/>
          <p:cNvSpPr>
            <a:spLocks noChangeArrowheads="1"/>
          </p:cNvSpPr>
          <p:nvPr/>
        </p:nvSpPr>
        <p:spPr>
          <a:xfrm>
            <a:off x="3949700" y="4470400"/>
            <a:ext cx="1384300" cy="397545"/>
          </a:xfrm>
          <a:prstGeom prst="rect">
            <a:avLst/>
          </a:prstGeom>
          <a:noFill/>
          <a:ln w="12700">
            <a:noFill/>
            <a:miter lim="800000"/>
            <a:headEnd/>
            <a:tailEnd/>
          </a:ln>
          <a:effectLst/>
        </p:spPr>
        <p:txBody>
          <a:bodyPr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Buto</a:t>
            </a:r>
            <a:endParaRPr lang="en-US" b="1" i="1" dirty="0">
              <a:solidFill>
                <a:srgbClr val="FDE3BA"/>
              </a:solidFill>
              <a:effectLst>
                <a:outerShdw blurRad="38100" dist="38100" dir="2700000" algn="tl">
                  <a:srgbClr val="000000"/>
                </a:outerShdw>
              </a:effectLst>
              <a:latin typeface="Arial"/>
              <a:cs typeface="Arial"/>
            </a:endParaRPr>
          </a:p>
        </p:txBody>
      </p:sp>
      <p:sp>
        <p:nvSpPr>
          <p:cNvPr id="4117" name="Rectangle 21"/>
          <p:cNvSpPr>
            <a:spLocks noChangeArrowheads="1"/>
          </p:cNvSpPr>
          <p:nvPr/>
        </p:nvSpPr>
        <p:spPr>
          <a:xfrm>
            <a:off x="4091825" y="5232400"/>
            <a:ext cx="1027952" cy="397545"/>
          </a:xfrm>
          <a:prstGeom prst="rect">
            <a:avLst/>
          </a:prstGeom>
          <a:noFill/>
          <a:ln w="12700">
            <a:noFill/>
            <a:miter lim="800000"/>
            <a:headEnd/>
            <a:tailEnd/>
          </a:ln>
          <a:effectLst/>
        </p:spPr>
        <p:txBody>
          <a:bodyPr wrap="square" lIns="90487" tIns="44450" rIns="90487" bIns="44450" numCol="1" anchor="t">
            <a:spAutoFit/>
          </a:bodyPr>
          <a:lstStyle/>
          <a:p>
            <a:pPr algn="ctr">
              <a:defRPr/>
            </a:pPr>
            <a:r>
              <a:rPr lang="en-US" sz="2000" b="1" i="1" dirty="0">
                <a:solidFill>
                  <a:srgbClr val="FDE3BA"/>
                </a:solidFill>
                <a:effectLst>
                  <a:outerShdw blurRad="38100" dist="38100" dir="2700000" algn="tl">
                    <a:srgbClr val="000000"/>
                  </a:outerShdw>
                </a:effectLst>
                <a:latin typeface="Arial"/>
                <a:cs typeface="Arial"/>
              </a:rPr>
              <a:t>Laman</a:t>
            </a:r>
            <a:endParaRPr lang="en-US" b="1" i="1" dirty="0">
              <a:solidFill>
                <a:srgbClr val="FDE3BA"/>
              </a:solidFill>
              <a:effectLst>
                <a:outerShdw blurRad="38100" dist="38100" dir="2700000" algn="tl">
                  <a:srgbClr val="000000"/>
                </a:outerShdw>
              </a:effectLst>
              <a:latin typeface="Arial"/>
              <a:cs typeface="Arial"/>
            </a:endParaRPr>
          </a:p>
        </p:txBody>
      </p:sp>
      <p:sp>
        <p:nvSpPr>
          <p:cNvPr id="81942" name="AutoShape 22"/>
          <p:cNvSpPr>
            <a:spLocks noChangeArrowheads="1"/>
          </p:cNvSpPr>
          <p:nvPr/>
        </p:nvSpPr>
        <p:spPr>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3" name="AutoShape 23"/>
          <p:cNvSpPr>
            <a:spLocks noChangeArrowheads="1"/>
          </p:cNvSpPr>
          <p:nvPr/>
        </p:nvSpPr>
        <p:spPr>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4" name="AutoShape 24"/>
          <p:cNvSpPr>
            <a:spLocks noChangeArrowheads="1"/>
          </p:cNvSpPr>
          <p:nvPr/>
        </p:nvSpPr>
        <p:spPr>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5" name="AutoShape 25"/>
          <p:cNvSpPr>
            <a:spLocks noChangeArrowheads="1"/>
          </p:cNvSpPr>
          <p:nvPr/>
        </p:nvSpPr>
        <p:spPr>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6" name="AutoShape 26"/>
          <p:cNvSpPr>
            <a:spLocks noChangeArrowheads="1"/>
          </p:cNvSpPr>
          <p:nvPr/>
        </p:nvSpPr>
        <p:spPr>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81947" name="AutoShape 27"/>
          <p:cNvSpPr>
            <a:spLocks noChangeArrowheads="1"/>
          </p:cNvSpPr>
          <p:nvPr/>
        </p:nvSpPr>
        <p:spPr>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numCol="1" anchor="ctr"/>
          <a:lstStyle/>
          <a:p>
            <a:endParaRPr lang="en-US">
              <a:solidFill>
                <a:srgbClr val="FFFFFF"/>
              </a:solidFill>
              <a:cs typeface="Arial" charset="0"/>
            </a:endParaRPr>
          </a:p>
        </p:txBody>
      </p:sp>
      <p:sp>
        <p:nvSpPr>
          <p:cNvPr id="4124" name="Rectangle 28"/>
          <p:cNvSpPr>
            <a:spLocks noChangeArrowheads="1"/>
          </p:cNvSpPr>
          <p:nvPr/>
        </p:nvSpPr>
        <p:spPr>
          <a:xfrm>
            <a:off x="2189163" y="1884363"/>
            <a:ext cx="1424300"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numCol="1" anchor="t">
            <a:spAutoFit/>
          </a:bodyPr>
          <a:lstStyle/>
          <a:p>
            <a:pPr>
              <a:defRPr/>
            </a:pPr>
            <a:r>
              <a:rPr lang="en-US" b="1" dirty="0">
                <a:solidFill>
                  <a:srgbClr val="D49FFF"/>
                </a:solidFill>
                <a:effectLst>
                  <a:outerShdw blurRad="38100" dist="38100" dir="2700000" algn="tl">
                    <a:srgbClr val="000000"/>
                  </a:outerShdw>
                </a:effectLst>
                <a:latin typeface="Arial"/>
                <a:cs typeface="Arial"/>
              </a:rPr>
              <a:t>TEKSTO</a:t>
            </a:r>
          </a:p>
        </p:txBody>
      </p:sp>
      <p:sp>
        <p:nvSpPr>
          <p:cNvPr id="4125" name="Rectangle 29"/>
          <p:cNvSpPr>
            <a:spLocks noChangeArrowheads="1"/>
          </p:cNvSpPr>
          <p:nvPr/>
        </p:nvSpPr>
        <p:spPr>
          <a:xfrm>
            <a:off x="5770563" y="1884363"/>
            <a:ext cx="1519237" cy="4699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numCol="1">
            <a:spAutoFit/>
          </a:bodyPr>
          <a:lstStyle/>
          <a:p>
            <a:pPr>
              <a:defRPr/>
            </a:pPr>
            <a:r>
              <a:rPr lang="en-US" b="1">
                <a:solidFill>
                  <a:srgbClr val="D49FFF"/>
                </a:solidFill>
                <a:effectLst>
                  <a:outerShdw blurRad="38100" dist="38100" dir="2700000" algn="tl">
                    <a:srgbClr val="000000"/>
                  </a:outerShdw>
                </a:effectLst>
                <a:latin typeface="Arial"/>
                <a:cs typeface="Arial"/>
              </a:rPr>
              <a:t>SERMON</a:t>
            </a:r>
          </a:p>
        </p:txBody>
      </p:sp>
      <p:sp>
        <p:nvSpPr>
          <p:cNvPr id="4126" name="Rectangle 30"/>
          <p:cNvSpPr>
            <a:spLocks noChangeArrowheads="1"/>
          </p:cNvSpPr>
          <p:nvPr/>
        </p:nvSpPr>
        <p:spPr>
          <a:xfrm>
            <a:off x="519113" y="5486400"/>
            <a:ext cx="1713610" cy="305212"/>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1 Pumili ng teksto</a:t>
            </a:r>
          </a:p>
        </p:txBody>
      </p:sp>
      <p:sp>
        <p:nvSpPr>
          <p:cNvPr id="4127" name="Rectangle 31"/>
          <p:cNvSpPr>
            <a:spLocks noChangeArrowheads="1"/>
          </p:cNvSpPr>
          <p:nvPr/>
        </p:nvSpPr>
        <p:spPr>
          <a:xfrm>
            <a:off x="519113" y="5181600"/>
            <a:ext cx="1984467" cy="304800"/>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2 Suriin ang teksto</a:t>
            </a:r>
          </a:p>
        </p:txBody>
      </p:sp>
      <p:sp>
        <p:nvSpPr>
          <p:cNvPr id="4128" name="Rectangle 32"/>
          <p:cNvSpPr>
            <a:spLocks noChangeArrowheads="1"/>
          </p:cNvSpPr>
          <p:nvPr/>
        </p:nvSpPr>
        <p:spPr>
          <a:xfrm>
            <a:off x="595313" y="4314017"/>
            <a:ext cx="1360581" cy="736099"/>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3.1 Eksehetikal na Balangkas</a:t>
            </a:r>
          </a:p>
        </p:txBody>
      </p:sp>
      <p:sp>
        <p:nvSpPr>
          <p:cNvPr id="4129" name="Rectangle 33"/>
          <p:cNvSpPr>
            <a:spLocks noChangeArrowheads="1"/>
          </p:cNvSpPr>
          <p:nvPr/>
        </p:nvSpPr>
        <p:spPr>
          <a:xfrm>
            <a:off x="671513" y="3757613"/>
            <a:ext cx="1944687" cy="520655"/>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3.2 Eksehetikal na Ideya</a:t>
            </a:r>
          </a:p>
        </p:txBody>
      </p:sp>
      <p:sp>
        <p:nvSpPr>
          <p:cNvPr id="4130" name="Rectangle 34"/>
          <p:cNvSpPr>
            <a:spLocks noChangeArrowheads="1"/>
          </p:cNvSpPr>
          <p:nvPr/>
        </p:nvSpPr>
        <p:spPr>
          <a:xfrm>
            <a:off x="1281113" y="2690813"/>
            <a:ext cx="1667715" cy="736099"/>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4   Tatlong Paglalahad na Tanong</a:t>
            </a:r>
          </a:p>
        </p:txBody>
      </p:sp>
      <p:sp>
        <p:nvSpPr>
          <p:cNvPr id="4131" name="Rectangle 35"/>
          <p:cNvSpPr>
            <a:spLocks noChangeArrowheads="1"/>
          </p:cNvSpPr>
          <p:nvPr/>
        </p:nvSpPr>
        <p:spPr>
          <a:xfrm>
            <a:off x="3079720" y="2157413"/>
            <a:ext cx="3323601" cy="305212"/>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5 Naising Tugon ng mga Tagapakinig</a:t>
            </a:r>
          </a:p>
        </p:txBody>
      </p:sp>
      <p:sp>
        <p:nvSpPr>
          <p:cNvPr id="4132" name="Rectangle 36"/>
          <p:cNvSpPr>
            <a:spLocks noChangeArrowheads="1"/>
          </p:cNvSpPr>
          <p:nvPr/>
        </p:nvSpPr>
        <p:spPr>
          <a:xfrm>
            <a:off x="6757449" y="3757613"/>
            <a:ext cx="2051843" cy="305212"/>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6 </a:t>
            </a:r>
            <a:r>
              <a:rPr lang="en-US" sz="1400" b="1" dirty="0" err="1">
                <a:solidFill>
                  <a:srgbClr val="FFFFFF"/>
                </a:solidFill>
                <a:effectLst>
                  <a:outerShdw blurRad="38100" dist="38100" dir="2700000" algn="tl">
                    <a:srgbClr val="000000"/>
                  </a:outerShdw>
                </a:effectLst>
                <a:latin typeface="Arial"/>
                <a:cs typeface="Arial"/>
              </a:rPr>
              <a:t>Homiletikal</a:t>
            </a:r>
            <a:r>
              <a:rPr lang="en-US" sz="1400" b="1" dirty="0">
                <a:solidFill>
                  <a:srgbClr val="FFFFFF"/>
                </a:solidFill>
                <a:effectLst>
                  <a:outerShdw blurRad="38100" dist="38100" dir="2700000" algn="tl">
                    <a:srgbClr val="000000"/>
                  </a:outerShdw>
                </a:effectLst>
                <a:latin typeface="Arial"/>
                <a:cs typeface="Arial"/>
              </a:rPr>
              <a:t> na Ideya</a:t>
            </a:r>
          </a:p>
        </p:txBody>
      </p:sp>
      <p:sp>
        <p:nvSpPr>
          <p:cNvPr id="4133" name="Rectangle 37"/>
          <p:cNvSpPr>
            <a:spLocks noChangeArrowheads="1"/>
          </p:cNvSpPr>
          <p:nvPr/>
        </p:nvSpPr>
        <p:spPr>
          <a:xfrm>
            <a:off x="7310258" y="4061604"/>
            <a:ext cx="1363475" cy="1166986"/>
          </a:xfrm>
          <a:prstGeom prst="rect">
            <a:avLst/>
          </a:prstGeom>
          <a:noFill/>
          <a:ln w="12700">
            <a:noFill/>
            <a:miter lim="800000"/>
            <a:headEnd/>
            <a:tailEnd/>
          </a:ln>
          <a:effectLst/>
        </p:spPr>
        <p:txBody>
          <a:bodyPr wrap="square" lIns="90487" tIns="44450" rIns="90487" bIns="44450" numCol="1" anchor="t">
            <a:spAutoFit/>
          </a:bodyPr>
          <a:lstStyle/>
          <a:p>
            <a:pPr>
              <a:defRPr/>
            </a:pPr>
            <a:r>
              <a:rPr lang="en-US" sz="1400" b="1" dirty="0">
                <a:solidFill>
                  <a:srgbClr val="FFFFFF"/>
                </a:solidFill>
                <a:effectLst>
                  <a:outerShdw blurRad="38100" dist="38100" dir="2700000" algn="tl">
                    <a:srgbClr val="000000"/>
                  </a:outerShdw>
                </a:effectLst>
                <a:latin typeface="Arial"/>
                <a:cs typeface="Arial"/>
              </a:rPr>
              <a:t>7 </a:t>
            </a:r>
            <a:r>
              <a:rPr lang="en-US" sz="1400" b="1" dirty="0" err="1">
                <a:solidFill>
                  <a:srgbClr val="FFFFFF"/>
                </a:solidFill>
                <a:effectLst>
                  <a:outerShdw blurRad="38100" dist="38100" dir="2700000" algn="tl">
                    <a:srgbClr val="000000"/>
                  </a:outerShdw>
                </a:effectLst>
                <a:latin typeface="Arial"/>
                <a:cs typeface="Arial"/>
              </a:rPr>
              <a:t>Homiletikal</a:t>
            </a:r>
            <a:r>
              <a:rPr lang="en-US" sz="1400" b="1" dirty="0">
                <a:solidFill>
                  <a:srgbClr val="FFFFFF"/>
                </a:solidFill>
                <a:effectLst>
                  <a:outerShdw blurRad="38100" dist="38100" dir="2700000" algn="tl">
                    <a:srgbClr val="000000"/>
                  </a:outerShdw>
                </a:effectLst>
                <a:latin typeface="Arial"/>
                <a:cs typeface="Arial"/>
              </a:rPr>
              <a:t> na Balangkas</a:t>
            </a:r>
          </a:p>
          <a:p>
            <a:pPr>
              <a:defRPr/>
            </a:pPr>
            <a:r>
              <a:rPr lang="en-US" sz="1400" b="1" dirty="0">
                <a:solidFill>
                  <a:srgbClr val="FFFFFF"/>
                </a:solidFill>
                <a:effectLst>
                  <a:outerShdw blurRad="38100" dist="38100" dir="2700000" algn="tl">
                    <a:srgbClr val="000000"/>
                  </a:outerShdw>
                </a:effectLst>
                <a:latin typeface="Arial"/>
                <a:cs typeface="Arial"/>
              </a:rPr>
              <a:t>8 Kalinawan</a:t>
            </a:r>
          </a:p>
          <a:p>
            <a:pPr>
              <a:defRPr/>
            </a:pPr>
            <a:r>
              <a:rPr lang="en-US" sz="1400" b="1">
                <a:solidFill>
                  <a:srgbClr val="FFFFFF"/>
                </a:solidFill>
                <a:effectLst>
                  <a:outerShdw blurRad="38100" dist="38100" dir="2700000" algn="tl">
                    <a:srgbClr val="000000"/>
                  </a:outerShdw>
                </a:effectLst>
                <a:latin typeface="Arial"/>
                <a:cs typeface="Arial"/>
              </a:rPr>
              <a:t>9 Panimula /Pangwakas</a:t>
            </a:r>
            <a:endParaRPr lang="en-US" sz="1400" b="1" dirty="0">
              <a:solidFill>
                <a:srgbClr val="FFFFFF"/>
              </a:solidFill>
              <a:effectLst>
                <a:outerShdw blurRad="38100" dist="38100" dir="2700000" algn="tl">
                  <a:srgbClr val="000000"/>
                </a:outerShdw>
              </a:effectLst>
              <a:latin typeface="Arial"/>
              <a:cs typeface="Arial"/>
            </a:endParaRPr>
          </a:p>
        </p:txBody>
      </p:sp>
      <p:sp>
        <p:nvSpPr>
          <p:cNvPr id="4134" name="Rectangle 38"/>
          <p:cNvSpPr>
            <a:spLocks noChangeArrowheads="1"/>
          </p:cNvSpPr>
          <p:nvPr/>
        </p:nvSpPr>
        <p:spPr>
          <a:xfrm>
            <a:off x="7377113" y="5439764"/>
            <a:ext cx="1117293" cy="520655"/>
          </a:xfrm>
          <a:prstGeom prst="rect">
            <a:avLst/>
          </a:prstGeom>
          <a:noFill/>
          <a:ln w="12700">
            <a:noFill/>
            <a:miter lim="800000"/>
            <a:headEnd/>
            <a:tailEnd/>
          </a:ln>
          <a:effectLst/>
        </p:spPr>
        <p:txBody>
          <a:bodyPr wrap="none" lIns="90487" tIns="44450" rIns="90487" bIns="44450" numCol="1" anchor="t">
            <a:spAutoFit/>
          </a:bodyPr>
          <a:lstStyle/>
          <a:p>
            <a:pPr>
              <a:defRPr/>
            </a:pPr>
            <a:r>
              <a:rPr lang="en-US" sz="1400" b="1">
                <a:solidFill>
                  <a:srgbClr val="FFFFFF"/>
                </a:solidFill>
                <a:effectLst>
                  <a:outerShdw blurRad="38100" dist="38100" dir="2700000" algn="tl">
                    <a:srgbClr val="000000"/>
                  </a:outerShdw>
                </a:effectLst>
                <a:latin typeface="Arial"/>
                <a:cs typeface="Arial"/>
              </a:rPr>
              <a:t>10 MSS &amp;</a:t>
            </a:r>
            <a:endParaRPr lang="en-US" sz="1400" b="1" dirty="0">
              <a:solidFill>
                <a:srgbClr val="FFFFFF"/>
              </a:solidFill>
              <a:effectLst>
                <a:outerShdw blurRad="38100" dist="38100" dir="2700000" algn="tl">
                  <a:srgbClr val="000000"/>
                </a:outerShdw>
              </a:effectLst>
              <a:latin typeface="Arial"/>
              <a:cs typeface="Arial"/>
            </a:endParaRPr>
          </a:p>
          <a:p>
            <a:pPr>
              <a:defRPr/>
            </a:pPr>
            <a:r>
              <a:rPr lang="en-US" sz="1400" b="1" dirty="0">
                <a:solidFill>
                  <a:srgbClr val="FFFFFF"/>
                </a:solidFill>
                <a:effectLst>
                  <a:outerShdw blurRad="38100" dist="38100" dir="2700000" algn="tl">
                    <a:srgbClr val="000000"/>
                  </a:outerShdw>
                </a:effectLst>
                <a:latin typeface="Arial"/>
                <a:cs typeface="Arial"/>
              </a:rPr>
              <a:t>   Mangaral</a:t>
            </a:r>
          </a:p>
        </p:txBody>
      </p:sp>
      <p:sp>
        <p:nvSpPr>
          <p:cNvPr id="4135" name="Rectangle 39"/>
          <p:cNvSpPr>
            <a:spLocks noChangeArrowheads="1"/>
          </p:cNvSpPr>
          <p:nvPr/>
        </p:nvSpPr>
        <p:spPr>
          <a:xfrm>
            <a:off x="685800" y="6021388"/>
            <a:ext cx="7924800" cy="520655"/>
          </a:xfrm>
          <a:prstGeom prst="rect">
            <a:avLst/>
          </a:prstGeom>
          <a:noFill/>
          <a:ln w="12700">
            <a:noFill/>
            <a:miter lim="800000"/>
            <a:headEnd/>
            <a:tailEnd/>
          </a:ln>
          <a:effectLst/>
        </p:spPr>
        <p:txBody>
          <a:bodyPr lIns="90487" tIns="44450" rIns="90487" bIns="44450" numCol="1" anchor="t">
            <a:spAutoFit/>
          </a:bodyPr>
          <a:lstStyle/>
          <a:p>
            <a:pPr algn="ctr">
              <a:defRPr/>
            </a:pPr>
            <a:r>
              <a:rPr lang="en-US" sz="1400" b="1" dirty="0">
                <a:solidFill>
                  <a:srgbClr val="FFFFFF"/>
                </a:solidFill>
                <a:effectLst>
                  <a:outerShdw blurRad="38100" dist="38100" dir="2700000" algn="tl">
                    <a:srgbClr val="000000"/>
                  </a:outerShdw>
                </a:effectLst>
                <a:latin typeface="Arial"/>
                <a:cs typeface="Arial"/>
              </a:rPr>
              <a:t>Ang mga salitang puti ay hango sa 10 hakbang ni Haddon Robinson, </a:t>
            </a:r>
            <a:r>
              <a:rPr lang="en-US" sz="1400" b="1" i="1" dirty="0" err="1">
                <a:solidFill>
                  <a:srgbClr val="FFFFFF"/>
                </a:solidFill>
                <a:effectLst>
                  <a:outerShdw blurRad="38100" dist="38100" dir="2700000" algn="tl">
                    <a:srgbClr val="000000"/>
                  </a:outerShdw>
                </a:effectLst>
                <a:latin typeface="Arial"/>
                <a:cs typeface="Arial"/>
              </a:rPr>
              <a:t>Makabibliyang</a:t>
            </a:r>
            <a:r>
              <a:rPr lang="en-US" sz="1400" b="1" i="1" dirty="0">
                <a:solidFill>
                  <a:srgbClr val="FFFFFF"/>
                </a:solidFill>
                <a:effectLst>
                  <a:outerShdw blurRad="38100" dist="38100" dir="2700000" algn="tl">
                    <a:srgbClr val="000000"/>
                  </a:outerShdw>
                </a:effectLst>
                <a:latin typeface="Arial"/>
                <a:cs typeface="Arial"/>
              </a:rPr>
              <a:t> </a:t>
            </a:r>
            <a:r>
              <a:rPr lang="en-US" sz="1400" b="1" i="1" dirty="0" err="1" smtClean="0">
                <a:solidFill>
                  <a:srgbClr val="FFFFFF"/>
                </a:solidFill>
                <a:effectLst>
                  <a:outerShdw blurRad="38100" dist="38100" dir="2700000" algn="tl">
                    <a:srgbClr val="000000"/>
                  </a:outerShdw>
                </a:effectLst>
                <a:latin typeface="Arial"/>
                <a:cs typeface="Arial"/>
              </a:rPr>
              <a:t>Pangangaral</a:t>
            </a:r>
            <a:r>
              <a:rPr lang="en-US" sz="1400" b="1" i="1" dirty="0" smtClean="0">
                <a:solidFill>
                  <a:srgbClr val="FFFFFF"/>
                </a:solidFill>
                <a:effectLst>
                  <a:outerShdw blurRad="38100" dist="38100" dir="2700000" algn="tl">
                    <a:srgbClr val="000000"/>
                  </a:outerShdw>
                </a:effectLst>
                <a:latin typeface="Arial"/>
                <a:cs typeface="Arial"/>
              </a:rPr>
              <a:t> (</a:t>
            </a:r>
            <a:r>
              <a:rPr lang="en-US" sz="1400" b="1" i="1" dirty="0" err="1" smtClean="0">
                <a:solidFill>
                  <a:srgbClr val="FFFFFF"/>
                </a:solidFill>
                <a:effectLst>
                  <a:outerShdw blurRad="38100" dist="38100" dir="2700000" algn="tl">
                    <a:srgbClr val="000000"/>
                  </a:outerShdw>
                </a:effectLst>
                <a:latin typeface="Arial"/>
                <a:cs typeface="Arial"/>
              </a:rPr>
              <a:t>manwal</a:t>
            </a:r>
            <a:r>
              <a:rPr lang="en-US" sz="1400" b="1" i="1" dirty="0" smtClean="0">
                <a:solidFill>
                  <a:srgbClr val="FFFFFF"/>
                </a:solidFill>
                <a:effectLst>
                  <a:outerShdw blurRad="38100" dist="38100" dir="2700000" algn="tl">
                    <a:srgbClr val="000000"/>
                  </a:outerShdw>
                </a:effectLst>
                <a:latin typeface="Arial"/>
                <a:cs typeface="Arial"/>
              </a:rPr>
              <a:t>, 105)</a:t>
            </a:r>
            <a:endParaRPr lang="en-US" sz="1400" b="1" dirty="0">
              <a:solidFill>
                <a:srgbClr val="FFFFFF"/>
              </a:solidFill>
              <a:effectLst>
                <a:outerShdw blurRad="38100" dist="38100" dir="2700000" algn="tl">
                  <a:srgbClr val="000000"/>
                </a:outerShdw>
              </a:effectLst>
              <a:latin typeface="Arial"/>
              <a:cs typeface="Arial"/>
            </a:endParaRPr>
          </a:p>
        </p:txBody>
      </p:sp>
      <p:sp>
        <p:nvSpPr>
          <p:cNvPr id="41" name="Oval 41"/>
          <p:cNvSpPr>
            <a:spLocks noChangeArrowheads="1"/>
          </p:cNvSpPr>
          <p:nvPr/>
        </p:nvSpPr>
        <p:spPr>
          <a:xfrm>
            <a:off x="5181600" y="3352800"/>
            <a:ext cx="3429000" cy="11430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numCol="1" anchor="ctr"/>
          <a:lstStyle/>
          <a:p>
            <a:endParaRPr lang="en-US">
              <a:cs typeface="Arial" charset="0"/>
            </a:endParaRPr>
          </a:p>
        </p:txBody>
      </p:sp>
      <p:sp>
        <p:nvSpPr>
          <p:cNvPr id="42" name="Text Box 40"/>
          <p:cNvSpPr txBox="1">
            <a:spLocks noChangeArrowheads="1"/>
          </p:cNvSpPr>
          <p:nvPr/>
        </p:nvSpPr>
        <p:spPr>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00084D"/>
                </a:solidFill>
                <a:cs typeface="Arial" charset="0"/>
              </a:rPr>
              <a:t>27-28, 251</a:t>
            </a:r>
            <a:endParaRPr lang="en-US" dirty="0">
              <a:solidFill>
                <a:srgbClr val="00084D"/>
              </a:solidFill>
              <a:cs typeface="Arial" charset="0"/>
            </a:endParaRPr>
          </a:p>
        </p:txBody>
      </p:sp>
      <p:sp>
        <p:nvSpPr>
          <p:cNvPr id="43" name="Rectangle 42"/>
          <p:cNvSpPr>
            <a:spLocks noChangeArrowheads="1"/>
          </p:cNvSpPr>
          <p:nvPr/>
        </p:nvSpPr>
        <p:spPr bwMode="auto">
          <a:xfrm>
            <a:off x="0" y="6514210"/>
            <a:ext cx="9144000" cy="343790"/>
          </a:xfrm>
          <a:prstGeom prst="rect">
            <a:avLst/>
          </a:prstGeom>
          <a:noFill/>
          <a:ln w="9525">
            <a:noFill/>
            <a:miter lim="800000"/>
            <a:headEnd/>
            <a:tailEnd/>
          </a:ln>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000000"/>
                </a:solidFill>
                <a:latin typeface="Arial"/>
                <a:cs typeface="Arial"/>
              </a:rPr>
              <a:t>Dr. Rick </a:t>
            </a:r>
            <a:r>
              <a:rPr lang="en-US" sz="2000" b="1" kern="0" dirty="0" smtClean="0">
                <a:solidFill>
                  <a:srgbClr val="000000"/>
                </a:solidFill>
                <a:latin typeface="Arial"/>
                <a:cs typeface="Arial"/>
              </a:rPr>
              <a:t>Griffith • </a:t>
            </a:r>
            <a:r>
              <a:rPr lang="en-US" sz="2000" b="1" kern="0" dirty="0">
                <a:solidFill>
                  <a:srgbClr val="000000"/>
                </a:solidFill>
                <a:latin typeface="Arial"/>
                <a:cs typeface="Arial"/>
              </a:rPr>
              <a:t>Singapore Bible </a:t>
            </a:r>
            <a:r>
              <a:rPr lang="en-US" sz="2000" b="1" kern="0" dirty="0" smtClean="0">
                <a:solidFill>
                  <a:srgbClr val="000000"/>
                </a:solidFill>
                <a:latin typeface="Arial"/>
                <a:cs typeface="Arial"/>
              </a:rPr>
              <a:t>College • BibleStudyDownloads.org</a:t>
            </a:r>
            <a:endParaRPr lang="en-US" sz="2000" b="1" kern="0" dirty="0">
              <a:solidFill>
                <a:srgbClr val="000000"/>
              </a:solidFill>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685800" y="2286000"/>
            <a:ext cx="7772400" cy="1143000"/>
          </a:xfrm>
        </p:spPr>
        <p:txBody>
          <a:bodyPr numCol="1"/>
          <a:lstStyle/>
          <a:p>
            <a:pPr eaLnBrk="1" hangingPunct="1"/>
            <a:r>
              <a:rPr lang="en-US">
                <a:latin typeface="Arial" charset="0"/>
                <a:ea typeface="ＭＳ Ｐゴシック" charset="0"/>
                <a:cs typeface="ＭＳ Ｐゴシック" charset="0"/>
              </a:rPr>
              <a:t>Black</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Pagsasaysay</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ng</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Bibliya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presentasyong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ito</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libre</a:t>
            </a:r>
            <a:r>
              <a:rPr lang="en-US" sz="36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523554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3854</TotalTime>
  <Words>352</Words>
  <Application>Microsoft Macintosh PowerPoint</Application>
  <PresentationFormat>On-screen Show (4:3)</PresentationFormat>
  <Paragraphs>40</Paragraphs>
  <Slides>3</Slides>
  <Notes>3</Notes>
  <HiddenSlides>0</HiddenSlides>
  <MMClips>0</MMClips>
  <ScaleCrop>false</ScaleCrop>
  <HeadingPairs>
    <vt:vector size="4" baseType="variant">
      <vt:variant>
        <vt:lpstr>Theme</vt:lpstr>
      </vt:variant>
      <vt:variant>
        <vt:i4>3</vt:i4>
      </vt:variant>
      <vt:variant>
        <vt:lpstr>Slide Titles</vt:lpstr>
      </vt:variant>
      <vt:variant>
        <vt:i4>3</vt:i4>
      </vt:variant>
    </vt:vector>
  </HeadingPairs>
  <TitlesOfParts>
    <vt:vector size="6" baseType="lpstr">
      <vt:lpstr>Blank Presentation</vt:lpstr>
      <vt:lpstr>untitled 1</vt:lpstr>
      <vt:lpstr>Orbit</vt:lpstr>
      <vt:lpstr>Ang Proseso sa Paghahanda ng Paglalahad na Sermon</vt:lpstr>
      <vt:lpstr>Black</vt:lpstr>
      <vt:lpstr>Pagsasaysay ng Bibliya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BIG Idea?</dc:title>
  <dc:creator>Rick Griffith</dc:creator>
  <cp:lastModifiedBy>Rick Griffith</cp:lastModifiedBy>
  <cp:revision>96</cp:revision>
  <dcterms:created xsi:type="dcterms:W3CDTF">2009-03-16T03:43:15Z</dcterms:created>
  <dcterms:modified xsi:type="dcterms:W3CDTF">2017-02-08T01:31:06Z</dcterms:modified>
</cp:coreProperties>
</file>